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928"/>
  </p:normalViewPr>
  <p:slideViewPr>
    <p:cSldViewPr snapToGrid="0" snapToObjects="1">
      <p:cViewPr varScale="1">
        <p:scale>
          <a:sx n="115" d="100"/>
          <a:sy n="115" d="100"/>
        </p:scale>
        <p:origin x="4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0392F-BF19-1B44-9FFE-3B3909E6A5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7F9720-867B-2846-B582-E87154DAE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97EA4B-0EBD-7F46-B3E5-97BFE745C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C8C99-9D19-C947-B566-31B05BA05E29}" type="datetimeFigureOut">
              <a:rPr lang="en-US" smtClean="0"/>
              <a:t>7/5/21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18CAB-B79B-A847-90DA-16D2C7F4F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E3AD88-B118-514F-89D1-44C42DC0A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6FD14-BAA9-0848-8924-023524D31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745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CAED3-89D5-9146-89D0-89ED2160F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E6B155-3385-CB4A-902C-D5DE88EC0F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E28C11-F7AE-8947-93F6-9B9CE1CE4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C8C99-9D19-C947-B566-31B05BA05E29}" type="datetimeFigureOut">
              <a:rPr lang="en-US" smtClean="0"/>
              <a:t>7/5/21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91710-E9A3-FE4B-AA25-6374245E3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42551D-BAA2-8741-B24A-7B1EC02A1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6FD14-BAA9-0848-8924-023524D31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687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2569F5-2430-5949-97AD-AE39122626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D440A2-9E3A-F149-8203-380BED2726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460DE8-185E-7F46-88B5-01DC78A71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C8C99-9D19-C947-B566-31B05BA05E29}" type="datetimeFigureOut">
              <a:rPr lang="en-US" smtClean="0"/>
              <a:t>7/5/21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295471-4D84-864D-90A4-1B203B536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B33DC0-DEB4-8248-99F1-109FD9654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6FD14-BAA9-0848-8924-023524D31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31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1B25A-DD7D-6F47-9025-96EAA72F4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3B7CB-1BCD-3F4E-830F-8A0D3D3F4D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4ED67B-7349-914B-BFC7-8775688C7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C8C99-9D19-C947-B566-31B05BA05E29}" type="datetimeFigureOut">
              <a:rPr lang="en-US" smtClean="0"/>
              <a:t>7/5/21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0C6CC8-719B-B047-ADDE-1AE657CAD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84FEE4-C760-084A-B684-EE41D67B9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6FD14-BAA9-0848-8924-023524D31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52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765E2-4D7F-374F-B6CE-D2EE6FEAB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A7783-D52B-BB43-9A8C-4053DB18B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A2B94-0E10-A648-A568-8E4FABE83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C8C99-9D19-C947-B566-31B05BA05E29}" type="datetimeFigureOut">
              <a:rPr lang="en-US" smtClean="0"/>
              <a:t>7/5/21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08839-4229-6F49-AD35-F02436DBC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C40A9-FF5E-A44E-9120-DCFD0B23D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6FD14-BAA9-0848-8924-023524D31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482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B5C63-B889-E148-A4D8-8C5824B2A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B06D6-BA0E-BA49-A570-88F6A8C2F5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09EC9A-B9B7-274D-89D1-8BA27E378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4E5D41-608C-204C-9A6E-526A1149D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C8C99-9D19-C947-B566-31B05BA05E29}" type="datetimeFigureOut">
              <a:rPr lang="en-US" smtClean="0"/>
              <a:t>7/5/21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02B158-9FF9-194E-B37E-894D24DDD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B9566E-2618-E844-9D8B-A4F7BBC4E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6FD14-BAA9-0848-8924-023524D31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52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0B448-4C42-504B-A8C5-23F386607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8C12EA-8AEC-1A43-BAAD-730ECEDFE6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D87916-C2ED-1D46-A748-9A06430B88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16F79F-22F8-B543-B177-91B62084F8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89DE3D-D846-9641-AA84-D3CB03D9EE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77AA30-5851-E849-B397-11EDC4D36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C8C99-9D19-C947-B566-31B05BA05E29}" type="datetimeFigureOut">
              <a:rPr lang="en-US" smtClean="0"/>
              <a:t>7/5/21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AC38BC-1DFA-2841-91AE-63EB26F9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1FAE85-86C1-FF4C-9793-650430EBB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6FD14-BAA9-0848-8924-023524D31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68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63843-7F08-834E-8080-C54A557A6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A286C4-F615-3840-9BC2-9FB2F9B88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C8C99-9D19-C947-B566-31B05BA05E29}" type="datetimeFigureOut">
              <a:rPr lang="en-US" smtClean="0"/>
              <a:t>7/5/21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425C2D-03D7-A742-A2CB-7E1A26793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B05396-5565-C847-8E5A-79E5572CA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6FD14-BAA9-0848-8924-023524D31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174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3F4657-204E-694C-BDF3-A6019E9C5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C8C99-9D19-C947-B566-31B05BA05E29}" type="datetimeFigureOut">
              <a:rPr lang="en-US" smtClean="0"/>
              <a:t>7/5/21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3657CC-B56A-B64A-8409-EB6F56475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B21E4E-5EED-394C-87F1-C25891C3C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6FD14-BAA9-0848-8924-023524D31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40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ABFB5-EF00-7749-811A-7E7DD3ECB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7996F-AFCA-AA48-AB38-92686AEAC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E4B12D-01A7-E741-8AE3-9313AF8BBD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A28F76-D821-694B-88C7-68FE1976B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C8C99-9D19-C947-B566-31B05BA05E29}" type="datetimeFigureOut">
              <a:rPr lang="en-US" smtClean="0"/>
              <a:t>7/5/21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C6CE14-92EA-9A43-B121-7E3504AC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7D6F46-D361-854F-AD67-B2B6628B0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6FD14-BAA9-0848-8924-023524D31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204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652B2-4075-144E-8040-BFB6F3D18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540917-E486-8E4B-8341-D42564615C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75DDE1-D44E-8145-9DEE-6A84405D1D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0B6DE-7D8D-644A-98D6-255447E22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C8C99-9D19-C947-B566-31B05BA05E29}" type="datetimeFigureOut">
              <a:rPr lang="en-US" smtClean="0"/>
              <a:t>7/5/21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CEC5DE-3C24-7547-869D-A51F9C07A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F44FC7-BCC4-C448-8E35-D45DA3F73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6FD14-BAA9-0848-8924-023524D31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65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B2FE12-F8A6-1B47-BCF1-305943552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3989E-5C52-7646-86DD-750B5ADD0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877D2-FE30-9746-9CFA-E339853AAC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C8C99-9D19-C947-B566-31B05BA05E29}" type="datetimeFigureOut">
              <a:rPr lang="en-US" smtClean="0"/>
              <a:t>7/5/21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A9A4B1-EB6E-DC4B-B923-F09B9BCDEC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8C818-06E6-464B-87ED-4027E8E47D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6FD14-BAA9-0848-8924-023524D31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27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{{.TrackingURL}}" TargetMode="External"/><Relationship Id="rId1" Type="http://schemas.openxmlformats.org/officeDocument/2006/relationships/slideLayout" Target="../slideLayouts/slideLayout2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59C1E5-581F-AB4B-95EC-19D56C84C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1693"/>
            <a:ext cx="10515600" cy="3634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Dear </a:t>
            </a:r>
            <a:r>
              <a:rPr lang="en-US" dirty="0" err="1"/>
              <a:t>{{.FirstName}}</a:t>
            </a:r>
            <a:r>
              <a:rPr lang="en-US" dirty="0"/>
              <a:t> </a:t>
            </a:r>
            <a:r>
              <a:rPr lang="en-US" dirty="0" err="1"/>
              <a:t>{{.LastName}}</a:t>
            </a:r>
            <a:r>
              <a:rPr lang="en-US" dirty="0"/>
              <a:t>,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Your email address is </a:t>
            </a:r>
            <a:r>
              <a:rPr lang="en-US" dirty="0" err="1"/>
              <a:t>{{.Email}}</a:t>
            </a:r>
            <a:r>
              <a:rPr lang="en-US" dirty="0"/>
              <a:t> and your position is </a:t>
            </a:r>
            <a:r>
              <a:rPr lang="en-US" dirty="0" err="1"/>
              <a:t>{{.Position}}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Below is a tracking image (</a:t>
            </a:r>
            <a:r>
              <a:rPr lang="en-US" dirty="0" err="1"/>
              <a:t>{{.TrackingURL}}</a:t>
            </a:r>
            <a:r>
              <a:rPr lang="en-US" dirty="0"/>
              <a:t>). When this document opens Word will try load it from the </a:t>
            </a:r>
            <a:r>
              <a:rPr lang="en-US" dirty="0" err="1"/>
              <a:t>gophish</a:t>
            </a:r>
            <a:r>
              <a:rPr lang="en-US" dirty="0"/>
              <a:t> server, creating a notification that the document has been opened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 descr="A person holding a pair of scissors&#10;&#10;Description automatically generated with medium confidence">
            <a:extLst>
              <a:ext uri="{FF2B5EF4-FFF2-40B4-BE49-F238E27FC236}">
                <a16:creationId xmlns:a16="http://schemas.microsoft.com/office/drawing/2014/main" id="{9449AF72-B932-EB4B-B01B-F3BD41625A50}"/>
              </a:ext>
            </a:extLst>
          </p:cNvPr>
          <p:cNvPicPr>
            <a:picLocks noChangeAspect="1"/>
          </p:cNvPicPr>
          <p:nvPr/>
        </p:nvPicPr>
        <p:blipFill>
          <a:blip r:link="rId2"/>
          <a:stretch>
            <a:fillRect/>
          </a:stretch>
        </p:blipFill>
        <p:spPr>
          <a:xfrm>
            <a:off x="4527549" y="4202843"/>
            <a:ext cx="1752007" cy="1326419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329862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55</Words>
  <Application>Microsoft Macintosh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Bobby Phisher</dc:creator>
  <cp:lastModifiedBy>Bobby Phisher</cp:lastModifiedBy>
  <cp:revision>2</cp:revision>
  <dcterms:created xsi:type="dcterms:W3CDTF">2021-07-05T15:22:27Z</dcterms:created>
  <dcterms:modified xsi:type="dcterms:W3CDTF">2021-07-05T15:28:14Z</dcterms:modified>
</cp:coreProperties>
</file>